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60" r:id="rId4"/>
    <p:sldId id="259" r:id="rId5"/>
    <p:sldId id="261" r:id="rId6"/>
    <p:sldId id="266" r:id="rId7"/>
    <p:sldId id="263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64" r:id="rId16"/>
    <p:sldId id="274" r:id="rId17"/>
    <p:sldId id="276" r:id="rId18"/>
    <p:sldId id="275" r:id="rId19"/>
    <p:sldId id="277" r:id="rId20"/>
    <p:sldId id="278" r:id="rId21"/>
    <p:sldId id="279" r:id="rId22"/>
    <p:sldId id="280" r:id="rId23"/>
    <p:sldId id="281" r:id="rId24"/>
    <p:sldId id="282" r:id="rId25"/>
    <p:sldId id="265" r:id="rId26"/>
    <p:sldId id="283" r:id="rId27"/>
    <p:sldId id="284" r:id="rId28"/>
    <p:sldId id="285" r:id="rId29"/>
    <p:sldId id="286" r:id="rId30"/>
    <p:sldId id="288" r:id="rId31"/>
    <p:sldId id="289" r:id="rId32"/>
    <p:sldId id="290" r:id="rId33"/>
    <p:sldId id="291" r:id="rId34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090" autoAdjust="0"/>
  </p:normalViewPr>
  <p:slideViewPr>
    <p:cSldViewPr snapToGrid="0" snapToObjects="1">
      <p:cViewPr varScale="1">
        <p:scale>
          <a:sx n="91" d="100"/>
          <a:sy n="91" d="100"/>
        </p:scale>
        <p:origin x="-18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DA87E-AC7A-2D41-8646-0E9D5D58C856}" type="datetimeFigureOut">
              <a:rPr kumimoji="1" lang="ja-JP" altLang="en-US" smtClean="0"/>
              <a:t>2015/05/06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B56DDC-181F-9C40-8EF1-06EC78A147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634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57C9B-F8CE-3C48-A0F6-EE673037215E}" type="datetimeFigureOut">
              <a:rPr kumimoji="1" lang="ja-JP" altLang="en-US" smtClean="0"/>
              <a:t>2015/05/06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74E13-DEE5-734D-93E9-42035F5ACD9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15024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ユーザ情報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6364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問題</a:t>
            </a:r>
            <a:r>
              <a:rPr kumimoji="1" lang="ja-JP" altLang="en-US" dirty="0" smtClean="0"/>
              <a:t>情報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・正答情報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・解説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810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バッジ</a:t>
            </a:r>
            <a:r>
              <a:rPr kumimoji="1" lang="ja-JP" altLang="en-US" dirty="0" smtClean="0"/>
              <a:t>情報</a:t>
            </a:r>
            <a:r>
              <a:rPr kumimoji="1" lang="ja-JP" altLang="en-US" dirty="0" smtClean="0"/>
              <a:t>（解いた問題のバッジが既に取得されているかどうか　バッジを取得するに値する結果かどうか）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問題情報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ja-JP" altLang="en-US" dirty="0" smtClean="0"/>
              <a:t>解答数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ja-JP" altLang="en-US" dirty="0" smtClean="0"/>
              <a:t>正答数</a:t>
            </a:r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ja-JP" altLang="en-US" dirty="0" smtClean="0"/>
              <a:t>正答率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何の問題が正解し、何が外れたのかを確認できるようにすべき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6852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（</a:t>
            </a:r>
            <a:r>
              <a:rPr kumimoji="1" lang="ja-JP" altLang="en-US" dirty="0" smtClean="0"/>
              <a:t>オリジナル</a:t>
            </a:r>
            <a:r>
              <a:rPr kumimoji="1" lang="ja-JP" altLang="en-US" dirty="0" smtClean="0"/>
              <a:t>問題の</a:t>
            </a:r>
            <a:r>
              <a:rPr kumimoji="1" lang="ja-JP" altLang="en-US" dirty="0" smtClean="0"/>
              <a:t>情報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4911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3324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16</a:t>
            </a:r>
            <a:r>
              <a:rPr kumimoji="1" lang="ja-JP" altLang="en-US" dirty="0" smtClean="0"/>
              <a:t>で入力された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・問題文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・選択肢（正答は赤く表示される）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・タグ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を表示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1136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4813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18</a:t>
            </a:r>
            <a:r>
              <a:rPr kumimoji="1" lang="ja-JP" altLang="en-US" dirty="0" smtClean="0"/>
              <a:t>で入力された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・問題文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</a:t>
            </a:r>
            <a:r>
              <a:rPr kumimoji="1" lang="ja-JP" altLang="en-US" dirty="0" smtClean="0"/>
              <a:t>答え</a:t>
            </a:r>
            <a:endParaRPr kumimoji="1" lang="en-US" altLang="ja-JP" dirty="0" smtClean="0"/>
          </a:p>
          <a:p>
            <a:r>
              <a:rPr kumimoji="1" lang="ja-JP" altLang="en-US" dirty="0" smtClean="0"/>
              <a:t>を表示</a:t>
            </a:r>
          </a:p>
          <a:p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7018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問題情報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・評価待ちの問題（タグ分け？）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・調整中の問題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・公開済みの問題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2349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テスト履歴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741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カテゴリー毎の問題情報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・カテゴリー名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・カテゴリーのテスト回数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・選択されたカテゴリーの問題の解答数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・選択されたカテゴリーの問題の正解数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・選択されたカテゴリーの問題の誤答数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・選択されたカテゴリーの問題の解答時間（平均？合計？）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・選択されたカテゴリーの問題の正解率</a:t>
            </a:r>
            <a:endParaRPr kumimoji="1" lang="en-US" altLang="ja-JP" dirty="0" smtClean="0"/>
          </a:p>
          <a:p>
            <a:r>
              <a:rPr kumimoji="1" lang="ja-JP" altLang="en-US" dirty="0" smtClean="0"/>
              <a:t>カテゴリーの</a:t>
            </a:r>
            <a:r>
              <a:rPr kumimoji="1" lang="ja-JP" altLang="en-US" dirty="0" smtClean="0"/>
              <a:t>テスト</a:t>
            </a:r>
            <a:r>
              <a:rPr kumimoji="1" lang="ja-JP" altLang="en-US" dirty="0" smtClean="0"/>
              <a:t>履歴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741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ユーザ</a:t>
            </a:r>
            <a:r>
              <a:rPr kumimoji="1" lang="ja-JP" altLang="en-US" dirty="0" smtClean="0"/>
              <a:t>情報</a:t>
            </a:r>
            <a:r>
              <a:rPr kumimoji="1" lang="ja-JP" altLang="en-US" dirty="0" smtClean="0"/>
              <a:t>　名前　パスワード　</a:t>
            </a:r>
            <a:r>
              <a:rPr kumimoji="1" lang="en-US" altLang="ja-JP" dirty="0" smtClean="0"/>
              <a:t>E</a:t>
            </a:r>
            <a:r>
              <a:rPr kumimoji="1" lang="ja-JP" altLang="en-US" dirty="0" smtClean="0"/>
              <a:t>メール</a:t>
            </a:r>
            <a:r>
              <a:rPr kumimoji="1" lang="ja-JP" altLang="en-US" dirty="0" smtClean="0"/>
              <a:t>（</a:t>
            </a:r>
            <a:r>
              <a:rPr kumimoji="1" lang="ja-JP" altLang="en-US" dirty="0" smtClean="0"/>
              <a:t>既に登録されているかどうかの判断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2451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ランキング</a:t>
            </a:r>
            <a:r>
              <a:rPr kumimoji="1" lang="ja-JP" altLang="en-US" dirty="0" smtClean="0"/>
              <a:t>情報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・解答ポイント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7410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ランキング</a:t>
            </a:r>
            <a:r>
              <a:rPr kumimoji="1" lang="ja-JP" altLang="en-US" dirty="0" smtClean="0"/>
              <a:t>情報　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・作問ポイント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741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ランキング</a:t>
            </a:r>
            <a:r>
              <a:rPr kumimoji="1" lang="ja-JP" altLang="en-US" dirty="0" smtClean="0"/>
              <a:t>情報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・評価ポイント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741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ランキング</a:t>
            </a:r>
            <a:r>
              <a:rPr kumimoji="1" lang="ja-JP" altLang="en-US" dirty="0" smtClean="0"/>
              <a:t>情報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・トータルポイント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全体という言葉よりは合計の方がわかりやすいのでは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7410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ユーザ</a:t>
            </a:r>
            <a:r>
              <a:rPr kumimoji="1" lang="ja-JP" altLang="en-US" dirty="0" smtClean="0"/>
              <a:t>情報</a:t>
            </a:r>
            <a:endParaRPr kumimoji="1" lang="en-US" altLang="ja-JP" dirty="0" smtClean="0"/>
          </a:p>
          <a:p>
            <a:r>
              <a:rPr kumimoji="1" lang="ja-JP" altLang="en-US" dirty="0" smtClean="0"/>
              <a:t>　・ユーザ名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・メールアドレス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741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以下５項目をヘッダー情報と見なす</a:t>
            </a:r>
            <a:endParaRPr kumimoji="1" lang="en-US" altLang="ja-JP" dirty="0" smtClean="0"/>
          </a:p>
          <a:p>
            <a:r>
              <a:rPr kumimoji="1" lang="ja-JP" altLang="en-US" dirty="0" smtClean="0"/>
              <a:t>ランキング情報</a:t>
            </a:r>
            <a:endParaRPr kumimoji="1" lang="en-US" altLang="ja-JP" dirty="0" smtClean="0"/>
          </a:p>
          <a:p>
            <a:r>
              <a:rPr kumimoji="1" lang="ja-JP" altLang="en-US" dirty="0" smtClean="0"/>
              <a:t>ユーザ</a:t>
            </a:r>
            <a:r>
              <a:rPr kumimoji="1" lang="ja-JP" altLang="en-US" dirty="0" smtClean="0"/>
              <a:t>情報（</a:t>
            </a:r>
            <a:r>
              <a:rPr kumimoji="1" lang="ja-JP" altLang="en-US" dirty="0" smtClean="0"/>
              <a:t>名前</a:t>
            </a:r>
            <a:r>
              <a:rPr kumimoji="1" lang="en-US" altLang="ja-JP" dirty="0" smtClean="0"/>
              <a:t> SESSION?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権限情報</a:t>
            </a:r>
            <a:endParaRPr kumimoji="1" lang="en-US" altLang="ja-JP" dirty="0" smtClean="0"/>
          </a:p>
          <a:p>
            <a:r>
              <a:rPr kumimoji="1" lang="ja-JP" altLang="en-US" dirty="0" smtClean="0"/>
              <a:t>受験回数　問題解答数</a:t>
            </a:r>
            <a:endParaRPr kumimoji="1" lang="en-US" altLang="ja-JP" dirty="0" smtClean="0"/>
          </a:p>
          <a:p>
            <a:r>
              <a:rPr kumimoji="1" lang="ja-JP" altLang="en-US" dirty="0" smtClean="0"/>
              <a:t>正答率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バッジ情報</a:t>
            </a:r>
            <a:r>
              <a:rPr kumimoji="1" lang="ja-JP" altLang="en-US" dirty="0" smtClean="0"/>
              <a:t>（最新の３つのみ）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新着</a:t>
            </a:r>
            <a:r>
              <a:rPr kumimoji="1" lang="ja-JP" altLang="en-US" dirty="0" smtClean="0"/>
              <a:t>コメント</a:t>
            </a:r>
            <a:endParaRPr kumimoji="1" lang="en-US" altLang="ja-JP" dirty="0" smtClean="0"/>
          </a:p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作文履歴・アクティビティは何の情報を提示するのか</a:t>
            </a:r>
            <a:r>
              <a:rPr kumimoji="1" lang="en-US" altLang="ja-JP" dirty="0" smtClean="0"/>
              <a:t>)</a:t>
            </a:r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6073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戻るボタンが無い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バッジ</a:t>
            </a:r>
            <a:r>
              <a:rPr kumimoji="1" lang="ja-JP" altLang="en-US" dirty="0" smtClean="0"/>
              <a:t>情報</a:t>
            </a:r>
            <a:r>
              <a:rPr kumimoji="1" lang="ja-JP" altLang="en-US" dirty="0" smtClean="0"/>
              <a:t>（各分野毎の級が</a:t>
            </a:r>
            <a:r>
              <a:rPr kumimoji="1" lang="en-US" altLang="ja-JP" dirty="0" smtClean="0"/>
              <a:t>8</a:t>
            </a:r>
            <a:r>
              <a:rPr kumimoji="1" lang="ja-JP" altLang="en-US" dirty="0" smtClean="0"/>
              <a:t>割？以上正解できているかどうか）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0681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ステージ開放の</a:t>
            </a:r>
            <a:r>
              <a:rPr kumimoji="1" lang="ja-JP" altLang="en-US" dirty="0" smtClean="0"/>
              <a:t>情報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1513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問題が解放されているかどうかの情報（</a:t>
            </a:r>
            <a:r>
              <a:rPr kumimoji="1" lang="ja-JP" altLang="en-US" dirty="0" smtClean="0"/>
              <a:t>バッジ</a:t>
            </a:r>
            <a:r>
              <a:rPr kumimoji="1" lang="ja-JP" altLang="en-US" dirty="0" smtClean="0"/>
              <a:t>情報が取得されているかどうかの判断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56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問題情報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・問題文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・選択肢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5974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５問目まで割愛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問題</a:t>
            </a:r>
            <a:r>
              <a:rPr kumimoji="1" lang="ja-JP" altLang="en-US" dirty="0" smtClean="0"/>
              <a:t>情報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・正答情報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・解説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1823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問題情報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・問題文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ja-JP" altLang="en-US" dirty="0" smtClean="0"/>
              <a:t>・選択肢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解答数</a:t>
            </a:r>
            <a:endParaRPr kumimoji="1" lang="en-US" altLang="ja-JP" dirty="0" smtClean="0"/>
          </a:p>
          <a:p>
            <a:r>
              <a:rPr kumimoji="1" lang="ja-JP" altLang="en-US" dirty="0" smtClean="0"/>
              <a:t>正解数</a:t>
            </a:r>
            <a:endParaRPr kumimoji="1" lang="en-US" altLang="ja-JP" dirty="0" smtClean="0"/>
          </a:p>
          <a:p>
            <a:r>
              <a:rPr kumimoji="1" lang="ja-JP" altLang="en-US" dirty="0" smtClean="0"/>
              <a:t>正解率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74E13-DEE5-734D-93E9-42035F5ACD97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2678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B0B2E-49FD-8447-BA1F-38FB53AE1E9A}" type="datetime1">
              <a:rPr kumimoji="1" lang="ja-JP" altLang="en-US" smtClean="0"/>
              <a:t>2015/05/06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3213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D75CA-5289-E247-A3BA-4D05B6B66A51}" type="datetime1">
              <a:rPr kumimoji="1" lang="ja-JP" altLang="en-US" smtClean="0"/>
              <a:t>2015/05/06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1248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84A2-E0AC-E24C-8E29-2EAD68D7398C}" type="datetime1">
              <a:rPr kumimoji="1" lang="ja-JP" altLang="en-US" smtClean="0"/>
              <a:t>2015/05/06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5642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523F-302D-1B42-A30D-B931513E50B4}" type="datetime1">
              <a:rPr kumimoji="1" lang="ja-JP" altLang="en-US" smtClean="0"/>
              <a:t>2015/05/06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229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162F5-39D7-8B4E-A45B-FB756495498E}" type="datetime1">
              <a:rPr kumimoji="1" lang="ja-JP" altLang="en-US" smtClean="0"/>
              <a:t>2015/05/06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3578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7C53E-4A01-3947-ABCC-C45ED9D7DBBA}" type="datetime1">
              <a:rPr kumimoji="1" lang="ja-JP" altLang="en-US" smtClean="0"/>
              <a:t>2015/05/06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4469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2BCF-8250-6549-8446-649F6832FE7C}" type="datetime1">
              <a:rPr kumimoji="1" lang="ja-JP" altLang="en-US" smtClean="0"/>
              <a:t>2015/05/06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91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AD6B3-1A3D-674B-BCEF-8167AA8DC945}" type="datetime1">
              <a:rPr kumimoji="1" lang="ja-JP" altLang="en-US" smtClean="0"/>
              <a:t>2015/05/06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4619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5C93F-F5FF-F444-8E11-F32EC96E8965}" type="datetime1">
              <a:rPr kumimoji="1" lang="ja-JP" altLang="en-US" smtClean="0"/>
              <a:t>2015/05/06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9803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F8052-9B8A-3648-B74D-3AF0E127D037}" type="datetime1">
              <a:rPr kumimoji="1" lang="ja-JP" altLang="en-US" smtClean="0"/>
              <a:t>2015/05/06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5068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451E-1F0B-B344-B919-C17192EE5971}" type="datetime1">
              <a:rPr kumimoji="1" lang="ja-JP" altLang="en-US" smtClean="0"/>
              <a:t>2015/05/06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573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13896-AEAE-1140-AA8E-3987AD502AA4}" type="datetime1">
              <a:rPr kumimoji="1" lang="ja-JP" altLang="en-US" smtClean="0"/>
              <a:t>2015/05/06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CB00A-DFBF-9247-A3DE-BAD3E5E567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1408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もりけん　ページ動作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813080" y="6276451"/>
            <a:ext cx="2968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※</a:t>
            </a:r>
            <a:r>
              <a:rPr kumimoji="1" lang="ja-JP" altLang="en-US" dirty="0" smtClean="0"/>
              <a:t>数字はスライド番号を示す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7355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738702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kentei_public_answers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answerResult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14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70" y="594801"/>
            <a:ext cx="8548648" cy="608601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039463" y="322220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11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7959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738702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kentei_public_answers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answerMain</a:t>
            </a:r>
            <a:endParaRPr kumimoji="1" lang="ja-JP" altLang="en-US" sz="2800" dirty="0"/>
          </a:p>
        </p:txBody>
      </p:sp>
      <p:pic>
        <p:nvPicPr>
          <p:cNvPr id="5" name="図 4" descr="スクリーンショット 2015-04-14 17.17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7" y="590802"/>
            <a:ext cx="8604366" cy="619393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673092" y="364958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12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3745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738702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kentei_public_answers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answerResult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18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9" y="551053"/>
            <a:ext cx="8618869" cy="618483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878986" y="3356523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13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769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738702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kentei_public_answers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answerRecord</a:t>
            </a:r>
            <a:endParaRPr kumimoji="1" lang="ja-JP" altLang="en-US" sz="2800" dirty="0"/>
          </a:p>
        </p:txBody>
      </p:sp>
      <p:pic>
        <p:nvPicPr>
          <p:cNvPr id="4" name="図 3" descr="スクリーンショット 2015-04-14 17.19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7" y="827522"/>
            <a:ext cx="8313560" cy="593278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438820" y="5360627"/>
            <a:ext cx="45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4218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738702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kentei_public_answers</a:t>
            </a:r>
            <a:r>
              <a:rPr lang="en-US" altLang="ja-JP" sz="2800" dirty="0" smtClean="0"/>
              <a:t>/first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20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4" y="658661"/>
            <a:ext cx="8475374" cy="606501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416633" y="494545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763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kentei_public_users</a:t>
            </a:r>
            <a:r>
              <a:rPr lang="en-US" altLang="ja-JP" sz="2800" dirty="0" smtClean="0"/>
              <a:t>/top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06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49" y="708238"/>
            <a:ext cx="8367920" cy="589333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465483" y="291842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16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749193" y="295356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20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64232" y="3103094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24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75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kentei_public_makes</a:t>
            </a:r>
            <a:r>
              <a:rPr lang="en-US" altLang="ja-JP" sz="2800" dirty="0" smtClean="0"/>
              <a:t>/make4?id=0</a:t>
            </a:r>
            <a:endParaRPr kumimoji="1" lang="ja-JP" altLang="en-US" sz="2800" dirty="0"/>
          </a:p>
        </p:txBody>
      </p:sp>
      <p:pic>
        <p:nvPicPr>
          <p:cNvPr id="4" name="図 3" descr="スクリーンショット 2015-04-14 17.22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8" y="565832"/>
            <a:ext cx="8457818" cy="603573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905126" y="5127117"/>
            <a:ext cx="451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36798" y="4757785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17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8516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kentei_public_makes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makeCheck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25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5" y="722974"/>
            <a:ext cx="8231127" cy="5866383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917339" y="2915426"/>
            <a:ext cx="537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7578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kentei_public_makes</a:t>
            </a:r>
            <a:r>
              <a:rPr lang="en-US" altLang="ja-JP" sz="2800" dirty="0" smtClean="0"/>
              <a:t>/make4?id=0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23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2" y="610550"/>
            <a:ext cx="8575362" cy="6126749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953976" y="5214095"/>
            <a:ext cx="59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471135" y="487068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19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8582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kentei_public_makes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makeCheck</a:t>
            </a:r>
            <a:endParaRPr kumimoji="1" lang="ja-JP" altLang="en-US" sz="2800" dirty="0"/>
          </a:p>
        </p:txBody>
      </p:sp>
      <p:pic>
        <p:nvPicPr>
          <p:cNvPr id="4" name="図 3" descr="スクリーンショット 2015-04-14 17.26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2" y="624157"/>
            <a:ext cx="8405916" cy="604759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807428" y="2184267"/>
            <a:ext cx="59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5273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err="1" smtClean="0"/>
              <a:t>s</a:t>
            </a:r>
            <a:r>
              <a:rPr kumimoji="1" lang="en-US" altLang="ja-JP" dirty="0" err="1" smtClean="0"/>
              <a:t>akumon.jp</a:t>
            </a:r>
            <a:r>
              <a:rPr kumimoji="1" lang="en-US" altLang="ja-JP" dirty="0" smtClean="0"/>
              <a:t>/</a:t>
            </a:r>
            <a:endParaRPr kumimoji="1" lang="ja-JP" altLang="en-US" dirty="0"/>
          </a:p>
        </p:txBody>
      </p:sp>
      <p:pic>
        <p:nvPicPr>
          <p:cNvPr id="5" name="図 4" descr="スクリーンショット 2015-04-14 16.46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7" y="756635"/>
            <a:ext cx="8658559" cy="5935436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400692" y="451806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4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702352" y="395636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2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535022" y="334581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4239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kentei_public_makes</a:t>
            </a:r>
            <a:r>
              <a:rPr lang="en-US" altLang="ja-JP" sz="2800" dirty="0" smtClean="0"/>
              <a:t>/show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27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4" y="738001"/>
            <a:ext cx="8292189" cy="598567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015038" y="5214095"/>
            <a:ext cx="683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932378" y="3356523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21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4814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164958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smtClean="0"/>
              <a:t>http://</a:t>
            </a:r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kentei_public_makes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problemCheck?id</a:t>
            </a:r>
            <a:r>
              <a:rPr lang="en-US" altLang="ja-JP" sz="2800" dirty="0" smtClean="0"/>
              <a:t>=KenteiQuiz-problem-1379839950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27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4" y="811267"/>
            <a:ext cx="8292189" cy="5985677"/>
          </a:xfrm>
          <a:prstGeom prst="rect">
            <a:avLst/>
          </a:prstGeom>
        </p:spPr>
      </p:pic>
      <p:pic>
        <p:nvPicPr>
          <p:cNvPr id="4" name="図 3" descr="スクリーンショット 2015-04-14 17.28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4" y="811268"/>
            <a:ext cx="8670771" cy="6046732"/>
          </a:xfrm>
          <a:prstGeom prst="rect">
            <a:avLst/>
          </a:prstGeom>
        </p:spPr>
      </p:pic>
      <p:sp>
        <p:nvSpPr>
          <p:cNvPr id="5" name="角丸四角形吹き出し 4"/>
          <p:cNvSpPr/>
          <p:nvPr/>
        </p:nvSpPr>
        <p:spPr>
          <a:xfrm>
            <a:off x="5226886" y="2967273"/>
            <a:ext cx="2671632" cy="1289538"/>
          </a:xfrm>
          <a:prstGeom prst="wedgeRoundRectCallout">
            <a:avLst>
              <a:gd name="adj1" fmla="val -65882"/>
              <a:gd name="adj2" fmla="val -5568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問題として投稿されるため表示されなくなる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226887" y="204994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22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880702" y="5212594"/>
            <a:ext cx="96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2212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152747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kentei_public_makes</a:t>
            </a:r>
            <a:r>
              <a:rPr lang="en-US" altLang="ja-JP" sz="2800" dirty="0" smtClean="0"/>
              <a:t>/update</a:t>
            </a:r>
            <a:endParaRPr kumimoji="1" lang="ja-JP" altLang="en-US" sz="2800" dirty="0"/>
          </a:p>
        </p:txBody>
      </p:sp>
      <p:pic>
        <p:nvPicPr>
          <p:cNvPr id="5" name="図 4" descr="スクリーンショット 2015-04-14 17.29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76" y="744871"/>
            <a:ext cx="8689853" cy="607695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831853" y="534841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446710" y="4979084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23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8468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152747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kentei_public_makes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makeCheck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30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23" y="744871"/>
            <a:ext cx="8582232" cy="5983005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990613" y="2343009"/>
            <a:ext cx="81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0946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152747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kentei_public_makes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sugoroku</a:t>
            </a:r>
            <a:endParaRPr kumimoji="1" lang="ja-JP" altLang="en-US" sz="2800" dirty="0"/>
          </a:p>
        </p:txBody>
      </p:sp>
      <p:pic>
        <p:nvPicPr>
          <p:cNvPr id="4" name="図 3" descr="スクリーンショット 2015-04-14 17.33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6" y="818136"/>
            <a:ext cx="8826479" cy="549036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162999" y="4762288"/>
            <a:ext cx="64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8988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kentei_public_users</a:t>
            </a:r>
            <a:r>
              <a:rPr lang="en-US" altLang="ja-JP" sz="2800" dirty="0" smtClean="0"/>
              <a:t>/top</a:t>
            </a:r>
            <a:endParaRPr kumimoji="1" lang="ja-JP" altLang="en-US" sz="2800" dirty="0"/>
          </a:p>
        </p:txBody>
      </p:sp>
      <p:pic>
        <p:nvPicPr>
          <p:cNvPr id="4" name="図 3" descr="スクリーンショット 2015-04-14 17.08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6" y="720449"/>
            <a:ext cx="8397838" cy="5950381"/>
          </a:xfrm>
          <a:prstGeom prst="rect">
            <a:avLst/>
          </a:prstGeom>
        </p:spPr>
      </p:pic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0813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kentei_public_users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mypage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34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95" y="738602"/>
            <a:ext cx="8218914" cy="592402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929552" y="522630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510898" y="2405566"/>
            <a:ext cx="41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27</a:t>
            </a:r>
            <a:r>
              <a:rPr kumimoji="1" lang="en-US" altLang="ja-JP" dirty="0" smtClean="0"/>
              <a:t> 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284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kentei_public_users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mypage</a:t>
            </a:r>
            <a:endParaRPr kumimoji="1" lang="ja-JP" altLang="en-US" sz="2800" dirty="0"/>
          </a:p>
        </p:txBody>
      </p:sp>
      <p:pic>
        <p:nvPicPr>
          <p:cNvPr id="4" name="図 3" descr="スクリーンショット 2015-04-14 17.35.3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6" y="647183"/>
            <a:ext cx="8414312" cy="586891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051675" y="5078273"/>
            <a:ext cx="73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1870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kentei_public_users</a:t>
            </a:r>
            <a:r>
              <a:rPr lang="en-US" altLang="ja-JP" sz="2800" dirty="0" smtClean="0"/>
              <a:t>/rank</a:t>
            </a:r>
            <a:endParaRPr kumimoji="1" lang="ja-JP" altLang="en-US" sz="2800" dirty="0"/>
          </a:p>
        </p:txBody>
      </p:sp>
      <p:pic>
        <p:nvPicPr>
          <p:cNvPr id="4" name="図 3" descr="スクリーンショット 2015-04-14 17.36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31" y="892793"/>
            <a:ext cx="8105950" cy="5794253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103351" y="174617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29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64234" y="1758383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30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400691" y="1733961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31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039464" y="5250728"/>
            <a:ext cx="67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2586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kentei_public_users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rank?flag</a:t>
            </a:r>
            <a:r>
              <a:rPr lang="en-US" altLang="ja-JP" sz="2800" dirty="0" smtClean="0"/>
              <a:t>=1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38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29" y="622762"/>
            <a:ext cx="8247064" cy="594217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953977" y="5102695"/>
            <a:ext cx="78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8016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err="1" smtClean="0"/>
              <a:t>sakumon.jp</a:t>
            </a:r>
            <a:r>
              <a:rPr lang="en-US" altLang="ja-JP" dirty="0" smtClean="0"/>
              <a:t>/</a:t>
            </a:r>
            <a:endParaRPr kumimoji="1" lang="ja-JP" altLang="en-US" dirty="0"/>
          </a:p>
        </p:txBody>
      </p:sp>
      <p:pic>
        <p:nvPicPr>
          <p:cNvPr id="4" name="図 3" descr="スクリーンショット 2015-04-14 16.55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6" y="895703"/>
            <a:ext cx="8641004" cy="565702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568833" y="4505857"/>
            <a:ext cx="73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2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420872" y="4505857"/>
            <a:ext cx="73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2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471134" y="2712342"/>
            <a:ext cx="73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2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7176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kentei_public_users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rank?flag</a:t>
            </a:r>
            <a:r>
              <a:rPr lang="en-US" altLang="ja-JP" sz="2800" dirty="0" smtClean="0"/>
              <a:t>=2</a:t>
            </a:r>
            <a:endParaRPr kumimoji="1" lang="ja-JP" altLang="en-US" sz="2800" dirty="0"/>
          </a:p>
        </p:txBody>
      </p:sp>
      <p:pic>
        <p:nvPicPr>
          <p:cNvPr id="5" name="図 4" descr="スクリーンショット 2015-04-14 17.40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64" y="561706"/>
            <a:ext cx="8628791" cy="5996283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807428" y="5078273"/>
            <a:ext cx="67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136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kentei_public_users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rank?flag</a:t>
            </a:r>
            <a:r>
              <a:rPr lang="en-US" altLang="ja-JP" sz="2800" dirty="0" smtClean="0"/>
              <a:t>=3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41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67" y="673502"/>
            <a:ext cx="8264711" cy="596469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161587" y="5188172"/>
            <a:ext cx="69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90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kentei_public_users</a:t>
            </a:r>
            <a:r>
              <a:rPr lang="en-US" altLang="ja-JP" sz="2800" dirty="0" smtClean="0"/>
              <a:t>/setting</a:t>
            </a:r>
            <a:endParaRPr kumimoji="1" lang="ja-JP" altLang="en-US" sz="2800" dirty="0"/>
          </a:p>
        </p:txBody>
      </p:sp>
      <p:pic>
        <p:nvPicPr>
          <p:cNvPr id="4" name="図 3" descr="スクリーンショット 2015-04-14 17.42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95" y="582907"/>
            <a:ext cx="8472321" cy="609192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856278" y="5200383"/>
            <a:ext cx="75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4013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改善点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リンク切れ</a:t>
            </a:r>
            <a:endParaRPr kumimoji="1" lang="en-US" altLang="ja-JP" dirty="0" smtClean="0"/>
          </a:p>
          <a:p>
            <a:r>
              <a:rPr kumimoji="1" lang="ja-JP" altLang="en-US" dirty="0" smtClean="0"/>
              <a:t>テスト履歴・ランキングの表記の</a:t>
            </a:r>
            <a:r>
              <a:rPr kumimoji="1" lang="ja-JP" altLang="en-US" dirty="0" smtClean="0"/>
              <a:t>ズレ</a:t>
            </a:r>
            <a:endParaRPr kumimoji="1" lang="en-US" altLang="ja-JP" dirty="0" smtClean="0"/>
          </a:p>
          <a:p>
            <a:r>
              <a:rPr lang="ja-JP" altLang="en-US" dirty="0" smtClean="0"/>
              <a:t>問題解答結果表示の際に何が正解し、何が不正解だったのかを表記すべき</a:t>
            </a:r>
            <a:endParaRPr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318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ja-JP" dirty="0" err="1" smtClean="0"/>
              <a:t>sakumon.jp</a:t>
            </a:r>
            <a:r>
              <a:rPr lang="en-US" altLang="ja-JP" dirty="0"/>
              <a:t>/</a:t>
            </a:r>
            <a:r>
              <a:rPr lang="en-US" altLang="ja-JP" dirty="0" err="1"/>
              <a:t>kentei</a:t>
            </a:r>
            <a:r>
              <a:rPr lang="en-US" altLang="ja-JP" dirty="0"/>
              <a:t>/users/</a:t>
            </a:r>
            <a:r>
              <a:rPr lang="en-US" altLang="ja-JP" dirty="0" smtClean="0"/>
              <a:t>add</a:t>
            </a:r>
            <a:endParaRPr kumimoji="1" lang="ja-JP" altLang="en-US" dirty="0"/>
          </a:p>
        </p:txBody>
      </p:sp>
      <p:pic>
        <p:nvPicPr>
          <p:cNvPr id="3" name="図 2" descr="スクリーンショット 2015-04-14 16.49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6" y="722417"/>
            <a:ext cx="8700499" cy="5755784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7156439" y="262536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2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990614" y="43837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2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478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kentei_public_users</a:t>
            </a:r>
            <a:r>
              <a:rPr lang="en-US" altLang="ja-JP" sz="2800" dirty="0" smtClean="0"/>
              <a:t>/top</a:t>
            </a:r>
            <a:endParaRPr kumimoji="1" lang="ja-JP" altLang="en-US" sz="2800" dirty="0"/>
          </a:p>
        </p:txBody>
      </p:sp>
      <p:pic>
        <p:nvPicPr>
          <p:cNvPr id="4" name="図 3" descr="スクリーンショット 2015-04-14 16.59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97" y="725808"/>
            <a:ext cx="8405916" cy="592460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966194" y="465238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6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369211" y="102572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6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005652" y="164848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7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690957" y="1636273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15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535027" y="1636273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25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199638" y="1037934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28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185192" y="1037934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33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612032" y="102422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26</a:t>
            </a:r>
            <a:endParaRPr kumimoji="1" lang="ja-JP" altLang="en-US" dirty="0"/>
          </a:p>
        </p:txBody>
      </p:sp>
      <p:sp>
        <p:nvSpPr>
          <p:cNvPr id="15" name="角丸四角形吹き出し 14"/>
          <p:cNvSpPr/>
          <p:nvPr/>
        </p:nvSpPr>
        <p:spPr>
          <a:xfrm>
            <a:off x="7376262" y="4102894"/>
            <a:ext cx="1489907" cy="720449"/>
          </a:xfrm>
          <a:prstGeom prst="wedgeRoundRectCallout">
            <a:avLst>
              <a:gd name="adj1" fmla="val -43769"/>
              <a:gd name="adj2" fmla="val 99788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リンク無し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2294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kentei_public_users</a:t>
            </a:r>
            <a:r>
              <a:rPr lang="en-US" altLang="ja-JP" sz="2800" dirty="0" smtClean="0"/>
              <a:t>/badge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09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43" y="585901"/>
            <a:ext cx="8491015" cy="6058327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1954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kentei_public_users</a:t>
            </a:r>
            <a:r>
              <a:rPr lang="en-US" altLang="ja-JP" sz="2800" dirty="0" smtClean="0"/>
              <a:t>/top</a:t>
            </a:r>
            <a:endParaRPr kumimoji="1" lang="ja-JP" altLang="en-US" sz="2800" dirty="0"/>
          </a:p>
        </p:txBody>
      </p:sp>
      <p:pic>
        <p:nvPicPr>
          <p:cNvPr id="5" name="図 4" descr="スクリーンショット 2015-04-14 17.04.5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04" y="781504"/>
            <a:ext cx="8305175" cy="5856698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857692" y="311380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8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5224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229600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kentei_public_answers</a:t>
            </a:r>
            <a:r>
              <a:rPr lang="en-US" altLang="ja-JP" sz="2800" dirty="0" smtClean="0"/>
              <a:t>/first</a:t>
            </a:r>
            <a:endParaRPr kumimoji="1" lang="ja-JP" altLang="en-US" sz="2800" dirty="0"/>
          </a:p>
        </p:txBody>
      </p:sp>
      <p:pic>
        <p:nvPicPr>
          <p:cNvPr id="3" name="図 2" descr="スクリーンショット 2015-04-14 17.1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7" y="634972"/>
            <a:ext cx="8483407" cy="5991019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636455" y="2527676"/>
            <a:ext cx="277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9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058741" y="148824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14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048026" y="5131620"/>
            <a:ext cx="53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5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6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6316" y="67270"/>
            <a:ext cx="8738702" cy="335912"/>
          </a:xfrm>
        </p:spPr>
        <p:txBody>
          <a:bodyPr>
            <a:noAutofit/>
          </a:bodyPr>
          <a:lstStyle/>
          <a:p>
            <a:pPr algn="l"/>
            <a:r>
              <a:rPr lang="en-US" altLang="ja-JP" sz="2800" dirty="0" err="1" smtClean="0"/>
              <a:t>sakumon.jp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kentei_public_answers</a:t>
            </a:r>
            <a:r>
              <a:rPr lang="en-US" altLang="ja-JP" sz="2800" dirty="0" smtClean="0"/>
              <a:t>/</a:t>
            </a:r>
            <a:r>
              <a:rPr lang="en-US" altLang="ja-JP" sz="2800" dirty="0" err="1" smtClean="0"/>
              <a:t>answerMain</a:t>
            </a:r>
            <a:endParaRPr kumimoji="1" lang="ja-JP" altLang="en-US" sz="2800" dirty="0"/>
          </a:p>
        </p:txBody>
      </p:sp>
      <p:pic>
        <p:nvPicPr>
          <p:cNvPr id="4" name="図 3" descr="スクリーンショット 2015-04-14 17.13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64" y="635185"/>
            <a:ext cx="8573072" cy="606407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1721942" y="367400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FFFF"/>
                </a:solidFill>
              </a:rPr>
              <a:t>10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CB00A-DFBF-9247-A3DE-BAD3E5E56719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693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6899</TotalTime>
  <Words>534</Words>
  <Application>Microsoft Macintosh PowerPoint</Application>
  <PresentationFormat>画面に合わせる (4:3)</PresentationFormat>
  <Paragraphs>230</Paragraphs>
  <Slides>33</Slides>
  <Notes>24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34" baseType="lpstr">
      <vt:lpstr>ホワイト</vt:lpstr>
      <vt:lpstr>もりけん　ページ動作</vt:lpstr>
      <vt:lpstr>sakumon.jp/</vt:lpstr>
      <vt:lpstr>sakumon.jp/</vt:lpstr>
      <vt:lpstr>sakumon.jp/kentei/users/add</vt:lpstr>
      <vt:lpstr>sakumon.jp/kentei/kentei_public_users/top</vt:lpstr>
      <vt:lpstr>sakumon.jp/kentei/kentei_public_users/badge</vt:lpstr>
      <vt:lpstr>sakumon.jp/kentei/kentei_public_users/top</vt:lpstr>
      <vt:lpstr>sakumon.jp/kentei/kentei_public_answers/first</vt:lpstr>
      <vt:lpstr>sakumon.jp/kentei/kentei_public_answers/answerMain</vt:lpstr>
      <vt:lpstr>sakumon.jp/kentei/kentei_public_answers/answerResult</vt:lpstr>
      <vt:lpstr>sakumon.jp/kentei/kentei_public_answers/answerMain</vt:lpstr>
      <vt:lpstr>sakumon.jp/kentei/kentei_public_answers/answerResult</vt:lpstr>
      <vt:lpstr>sakumon.jp/kentei/kentei_public_answers/answerRecord</vt:lpstr>
      <vt:lpstr>sakumon.jp/kentei/kentei_public_answers/first</vt:lpstr>
      <vt:lpstr>sakumon.jp/kentei/kentei_public_users/top</vt:lpstr>
      <vt:lpstr>sakumon.jp/kentei/kentei_public_makes/make4?id=0</vt:lpstr>
      <vt:lpstr>sakumon.jp/kentei/kentei_public_makes/makeCheck</vt:lpstr>
      <vt:lpstr>sakumon.jp/kentei/kentei_public_makes/make4?id=0</vt:lpstr>
      <vt:lpstr>sakumon.jp/kentei/kentei_public_makes/makeCheck</vt:lpstr>
      <vt:lpstr>sakumon.jp/kentei/kentei_public_makes/show</vt:lpstr>
      <vt:lpstr>http://sakumon.jp/kentei/kentei_public_makes/problemCheck?id=KenteiQuiz-problem-1379839950</vt:lpstr>
      <vt:lpstr>sakumon.jp/kentei/kentei_public_makes/update</vt:lpstr>
      <vt:lpstr>sakumon.jp/kentei/kentei_public_makes/makeCheck</vt:lpstr>
      <vt:lpstr>sakumon.jp/kentei/kentei_public_makes/sugoroku</vt:lpstr>
      <vt:lpstr>sakumon.jp/kentei/kentei_public_users/top</vt:lpstr>
      <vt:lpstr>sakumon.jp/kentei/kentei_public_users/mypage</vt:lpstr>
      <vt:lpstr>sakumon.jp/kentei/kentei_public_users/mypage</vt:lpstr>
      <vt:lpstr>sakumon.jp/kentei/kentei_public_users/rank</vt:lpstr>
      <vt:lpstr>sakumon.jp/kentei/kentei_public_users/rank?flag=1</vt:lpstr>
      <vt:lpstr>sakumon.jp/kentei/kentei_public_users/rank?flag=2</vt:lpstr>
      <vt:lpstr>sakumon.jp/kentei/kentei_public_users/rank?flag=3</vt:lpstr>
      <vt:lpstr>sakumon.jp/kentei/kentei_public_users/setting</vt:lpstr>
      <vt:lpstr>改善点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もりけん　ページ動作</dc:title>
  <dc:creator>大信田 侑里</dc:creator>
  <cp:lastModifiedBy>大信田 侑里</cp:lastModifiedBy>
  <cp:revision>16</cp:revision>
  <dcterms:created xsi:type="dcterms:W3CDTF">2015-04-14T07:46:34Z</dcterms:created>
  <dcterms:modified xsi:type="dcterms:W3CDTF">2015-05-06T17:40:59Z</dcterms:modified>
</cp:coreProperties>
</file>